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DDB9F02-CA8E-4E8A-A1B3-A037B8D19C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Hoje, inaugura-se aqui, santo Deus, </a:t>
            </a:r>
          </a:p>
          <a:p>
            <a:r>
              <a:rPr lang="pt-BR" dirty="0"/>
              <a:t>Mais um farol em Teu louvor; </a:t>
            </a:r>
          </a:p>
          <a:p>
            <a:r>
              <a:rPr lang="pt-BR" dirty="0"/>
              <a:t>Um novo templo de </a:t>
            </a:r>
          </a:p>
          <a:p>
            <a:r>
              <a:rPr lang="pt-BR" dirty="0"/>
              <a:t>luz para os Seus —</a:t>
            </a:r>
          </a:p>
          <a:p>
            <a:r>
              <a:rPr lang="pt-BR" dirty="0"/>
              <a:t>Razão de mais amor!</a:t>
            </a:r>
          </a:p>
        </p:txBody>
      </p:sp>
    </p:spTree>
    <p:extLst>
      <p:ext uri="{BB962C8B-B14F-4D97-AF65-F5344CB8AC3E}">
        <p14:creationId xmlns:p14="http://schemas.microsoft.com/office/powerpoint/2010/main" val="1777224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44075D-89BB-45A1-862D-D7592B5B04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“Glória a Deus, glória a Deus!”, </a:t>
            </a:r>
          </a:p>
          <a:p>
            <a:r>
              <a:rPr lang="pt-BR" sz="4000" dirty="0"/>
              <a:t>Cantem os filhos Seus! </a:t>
            </a:r>
          </a:p>
          <a:p>
            <a:r>
              <a:rPr lang="pt-BR" sz="4000" dirty="0"/>
              <a:t>Glória a Deus, glória a Deus, </a:t>
            </a:r>
          </a:p>
          <a:p>
            <a:r>
              <a:rPr lang="pt-BR" sz="4000" dirty="0"/>
              <a:t>Glória nos altos Céus!</a:t>
            </a:r>
          </a:p>
        </p:txBody>
      </p:sp>
    </p:spTree>
    <p:extLst>
      <p:ext uri="{BB962C8B-B14F-4D97-AF65-F5344CB8AC3E}">
        <p14:creationId xmlns:p14="http://schemas.microsoft.com/office/powerpoint/2010/main" val="3053401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9924BF0-5056-497F-87E5-7E5D9E2D44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Casa de cultos e foco de luz, </a:t>
            </a:r>
          </a:p>
          <a:p>
            <a:r>
              <a:rPr lang="pt-BR" dirty="0"/>
              <a:t>Onde o Senhor dá salvação </a:t>
            </a:r>
          </a:p>
          <a:p>
            <a:r>
              <a:rPr lang="pt-BR" dirty="0"/>
              <a:t>Pelo evangelho, </a:t>
            </a:r>
          </a:p>
          <a:p>
            <a:r>
              <a:rPr lang="pt-BR" dirty="0"/>
              <a:t>que trouxe Jesus </a:t>
            </a:r>
          </a:p>
          <a:p>
            <a:r>
              <a:rPr lang="pt-BR" dirty="0"/>
              <a:t>Com tanta compaixão! </a:t>
            </a:r>
          </a:p>
        </p:txBody>
      </p:sp>
    </p:spTree>
    <p:extLst>
      <p:ext uri="{BB962C8B-B14F-4D97-AF65-F5344CB8AC3E}">
        <p14:creationId xmlns:p14="http://schemas.microsoft.com/office/powerpoint/2010/main" val="2164869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44075D-89BB-45A1-862D-D7592B5B04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“Glória a Deus, glória a Deus!”, </a:t>
            </a:r>
          </a:p>
          <a:p>
            <a:r>
              <a:rPr lang="pt-BR" sz="4000" dirty="0"/>
              <a:t>Cantem os filhos Seus! </a:t>
            </a:r>
          </a:p>
          <a:p>
            <a:r>
              <a:rPr lang="pt-BR" sz="4000" dirty="0"/>
              <a:t>Glória a Deus, glória a Deus, </a:t>
            </a:r>
          </a:p>
          <a:p>
            <a:r>
              <a:rPr lang="pt-BR" sz="4000" dirty="0"/>
              <a:t>Glória nos altos Céus!</a:t>
            </a:r>
          </a:p>
        </p:txBody>
      </p:sp>
    </p:spTree>
    <p:extLst>
      <p:ext uri="{BB962C8B-B14F-4D97-AF65-F5344CB8AC3E}">
        <p14:creationId xmlns:p14="http://schemas.microsoft.com/office/powerpoint/2010/main" val="149752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C2BF7DE-4703-4F42-B6F3-9512D65C86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Seja esta casa lugar de oração, </a:t>
            </a:r>
          </a:p>
          <a:p>
            <a:r>
              <a:rPr lang="pt-BR" dirty="0"/>
              <a:t>Habitação do nosso Deus.</a:t>
            </a:r>
          </a:p>
          <a:p>
            <a:r>
              <a:rPr lang="pt-BR" dirty="0"/>
              <a:t>Porta do Céu e lugar de perdão, </a:t>
            </a:r>
          </a:p>
          <a:p>
            <a:r>
              <a:rPr lang="pt-BR" dirty="0"/>
              <a:t>De paz e luz aos Seus.</a:t>
            </a:r>
          </a:p>
        </p:txBody>
      </p:sp>
    </p:spTree>
    <p:extLst>
      <p:ext uri="{BB962C8B-B14F-4D97-AF65-F5344CB8AC3E}">
        <p14:creationId xmlns:p14="http://schemas.microsoft.com/office/powerpoint/2010/main" val="903941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UM TEMPLO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44075D-89BB-45A1-862D-D7592B5B04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“Glória a Deus, glória a Deus!”, </a:t>
            </a:r>
          </a:p>
          <a:p>
            <a:r>
              <a:rPr lang="pt-BR" sz="4000" dirty="0"/>
              <a:t>Cantem os filhos Seus! </a:t>
            </a:r>
          </a:p>
          <a:p>
            <a:r>
              <a:rPr lang="pt-BR" sz="4000" dirty="0"/>
              <a:t>Glória a Deus, glória a Deus, </a:t>
            </a:r>
          </a:p>
          <a:p>
            <a:r>
              <a:rPr lang="pt-BR" sz="4000" dirty="0"/>
              <a:t>Glória nos altos Céus!</a:t>
            </a:r>
          </a:p>
        </p:txBody>
      </p:sp>
    </p:spTree>
    <p:extLst>
      <p:ext uri="{BB962C8B-B14F-4D97-AF65-F5344CB8AC3E}">
        <p14:creationId xmlns:p14="http://schemas.microsoft.com/office/powerpoint/2010/main" val="202444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121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MAIS UM TEMPLO</vt:lpstr>
      <vt:lpstr>MAIS UM TEMPLO</vt:lpstr>
      <vt:lpstr>MAIS UM TEMPLO</vt:lpstr>
      <vt:lpstr>MAIS UM TEMPLO</vt:lpstr>
      <vt:lpstr>MAIS UM TEMPLO</vt:lpstr>
      <vt:lpstr>MAIS UM TEMPLO</vt:lpstr>
      <vt:lpstr>MAIS UM TEMPLO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2019-06-12T23:09:16Z</dcterms:modified>
</cp:coreProperties>
</file>

<file path=docProps/thumbnail.jpeg>
</file>